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Fraunces Extra Bold"/>
      <p:regular r:id="rId21"/>
    </p:embeddedFont>
    <p:embeddedFont>
      <p:font typeface="Fraunces Extra Bold"/>
      <p:regular r:id="rId22"/>
    </p:embeddedFont>
    <p:embeddedFont>
      <p:font typeface="Nobile"/>
      <p:regular r:id="rId23"/>
    </p:embeddedFont>
    <p:embeddedFont>
      <p:font typeface="Nobile"/>
      <p:regular r:id="rId24"/>
    </p:embeddedFont>
    <p:embeddedFont>
      <p:font typeface="Nobile"/>
      <p:regular r:id="rId25"/>
    </p:embeddedFont>
    <p:embeddedFont>
      <p:font typeface="Nobile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1-1.png>
</file>

<file path=ppt/media/image-12-1.png>
</file>

<file path=ppt/media/image-14-1.png>
</file>

<file path=ppt/media/image-3-1.png>
</file>

<file path=ppt/media/image-5-1.png>
</file>

<file path=ppt/media/image-5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5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Integration with Jenkins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comprehensive guide to streamlining your CI/CD pipeline with containerization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3039"/>
            <a:ext cx="607028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Considerations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280190" y="2370773"/>
            <a:ext cx="3679031" cy="2746415"/>
          </a:xfrm>
          <a:prstGeom prst="roundRect">
            <a:avLst>
              <a:gd name="adj" fmla="val 6504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478548" y="2569131"/>
            <a:ext cx="27265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Socket Access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478548" y="2998351"/>
            <a:ext cx="3282315" cy="1920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Mounting the Docker socket (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/var/run/docker.sock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) gives containers root-equivalent access to the host. Use with extreme caution and consider alternatives like Docker-in-Docker.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7579" y="2370773"/>
            <a:ext cx="3679031" cy="2746415"/>
          </a:xfrm>
          <a:prstGeom prst="roundRect">
            <a:avLst>
              <a:gd name="adj" fmla="val 6504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10355937" y="2569131"/>
            <a:ext cx="302323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Credential Management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55937" y="2998351"/>
            <a:ext cx="3282315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Never hardcode credentials in Dockerfiles or Jenkinsfiles. Use Jenkins Credentials Plugin and pass secrets at runtime.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280190" y="5315545"/>
            <a:ext cx="7556421" cy="1461016"/>
          </a:xfrm>
          <a:prstGeom prst="roundRect">
            <a:avLst>
              <a:gd name="adj" fmla="val 12226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6478548" y="551390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Image Scanning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478548" y="5943124"/>
            <a:ext cx="715970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vulnerability scanning for container images as part of your pipeline using tools like Trivy, Clair, or Anchore.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2292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Real-Time Example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340662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screenshot shows a successful Jenkins pipeline that: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488144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Clones a Git repository containing application code and Dockerfile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793790" y="526839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Builds a Docker image with the appropriate tags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93790" y="565535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Runs tests inside the container to verify functionality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604230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Pushes the verified image to DockerHub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93790" y="642925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Deploys the application using the new container image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93790" y="697003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entire process is automated, consistent, and repeatable across environments.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960" y="436483"/>
            <a:ext cx="8536781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Advanced Configuration: Docker Compose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634960" y="1313259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multi-container applications, integrate Docker Compose with Jenkins: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634960" y="1745575"/>
            <a:ext cx="6486644" cy="1507093"/>
          </a:xfrm>
          <a:prstGeom prst="roundRect">
            <a:avLst>
              <a:gd name="adj" fmla="val 9480"/>
            </a:avLst>
          </a:prstGeom>
          <a:solidFill>
            <a:srgbClr val="EDF2ED"/>
          </a:solidFill>
          <a:ln/>
        </p:spPr>
      </p:sp>
      <p:sp>
        <p:nvSpPr>
          <p:cNvPr id="5" name="Shape 3"/>
          <p:cNvSpPr/>
          <p:nvPr/>
        </p:nvSpPr>
        <p:spPr>
          <a:xfrm>
            <a:off x="627102" y="1745575"/>
            <a:ext cx="6502360" cy="1507093"/>
          </a:xfrm>
          <a:prstGeom prst="roundRect">
            <a:avLst>
              <a:gd name="adj" fmla="val 1580"/>
            </a:avLst>
          </a:prstGeom>
          <a:solidFill>
            <a:srgbClr val="EDF2ED"/>
          </a:solidFill>
          <a:ln/>
        </p:spPr>
      </p:sp>
      <p:sp>
        <p:nvSpPr>
          <p:cNvPr id="6" name="Text 4"/>
          <p:cNvSpPr/>
          <p:nvPr/>
        </p:nvSpPr>
        <p:spPr>
          <a:xfrm>
            <a:off x="785813" y="1864519"/>
            <a:ext cx="6184940" cy="1269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stage('Deploy') {  steps {    sh 'docker-compose -f docker-compose.yml up -d'  }}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634960" y="3431143"/>
            <a:ext cx="648664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allows Jenkins to orchestrate complex application stacks with multiple interconnected containers, managing their lifecycle as a single unit.</a:t>
            </a:r>
            <a:endParaRPr lang="en-US" sz="1200" dirty="0"/>
          </a:p>
        </p:txBody>
      </p:sp>
      <p:pic>
        <p:nvPicPr>
          <p:cNvPr id="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416" y="1348978"/>
            <a:ext cx="6486644" cy="6486644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7516416" y="8014097"/>
            <a:ext cx="648664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Docker Compose enables defining and running multi-container applications, perfect for microservices architectures.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87974"/>
            <a:ext cx="830413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Troubleshooting Common Issues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904887"/>
            <a:ext cx="4215289" cy="2895957"/>
          </a:xfrm>
          <a:prstGeom prst="roundRect">
            <a:avLst>
              <a:gd name="adj" fmla="val 6168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904887"/>
            <a:ext cx="91440" cy="2895957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1106448" y="312610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Permission Denied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106448" y="3555325"/>
            <a:ext cx="368141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Symptom: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"Got permission denied while trying to connect to the Docker daemon socket"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106448" y="4627007"/>
            <a:ext cx="36814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Add Jenkins user to docker group and restart Jenkins service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2904887"/>
            <a:ext cx="4215408" cy="2895957"/>
          </a:xfrm>
          <a:prstGeom prst="roundRect">
            <a:avLst>
              <a:gd name="adj" fmla="val 6168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07437" y="2904887"/>
            <a:ext cx="91440" cy="2895957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0" name="Text 8"/>
          <p:cNvSpPr/>
          <p:nvPr/>
        </p:nvSpPr>
        <p:spPr>
          <a:xfrm>
            <a:off x="5520095" y="3126105"/>
            <a:ext cx="304823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Registry Authentication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5520095" y="3555325"/>
            <a:ext cx="368153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Symptom: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"unauthorized: authentication required" when pushing images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5520095" y="4627007"/>
            <a:ext cx="3681532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Verify Docker Hub credentials in Jenkins and ensure proper login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9621203" y="2904887"/>
            <a:ext cx="4215289" cy="2895957"/>
          </a:xfrm>
          <a:prstGeom prst="roundRect">
            <a:avLst>
              <a:gd name="adj" fmla="val 6168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9621203" y="2904887"/>
            <a:ext cx="91440" cy="2895957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5" name="Text 13"/>
          <p:cNvSpPr/>
          <p:nvPr/>
        </p:nvSpPr>
        <p:spPr>
          <a:xfrm>
            <a:off x="9933861" y="3126105"/>
            <a:ext cx="272653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Resource Constraints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9933861" y="3555325"/>
            <a:ext cx="36814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Symptom: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Builds fail with "no space left on device"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9933861" y="4309467"/>
            <a:ext cx="36814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Solution: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Implement regular cleanup of unused images and containers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93790" y="602408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Proper logging and monitoring are essential for quickly identifying and resolving these common integration issues.</a:t>
            </a:r>
            <a:endParaRPr lang="en-US" sz="15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6028" y="416600"/>
            <a:ext cx="3788212" cy="473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Takeaways</a:t>
            </a:r>
            <a:endParaRPr lang="en-US" sz="2950" dirty="0"/>
          </a:p>
        </p:txBody>
      </p:sp>
      <p:sp>
        <p:nvSpPr>
          <p:cNvPr id="3" name="Shape 1"/>
          <p:cNvSpPr/>
          <p:nvPr/>
        </p:nvSpPr>
        <p:spPr>
          <a:xfrm>
            <a:off x="606028" y="1287780"/>
            <a:ext cx="340876" cy="340876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662761" y="1316117"/>
            <a:ext cx="22729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98352" y="1339810"/>
            <a:ext cx="3367326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+ Jenkins = Powerful CI/CD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098352" y="1727954"/>
            <a:ext cx="6032063" cy="484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combination provides consistency, isolation, and scalability for your development pipeline.</a:t>
            </a:r>
            <a:endParaRPr lang="en-US" sz="1150" dirty="0"/>
          </a:p>
        </p:txBody>
      </p:sp>
      <p:sp>
        <p:nvSpPr>
          <p:cNvPr id="7" name="Shape 5"/>
          <p:cNvSpPr/>
          <p:nvPr/>
        </p:nvSpPr>
        <p:spPr>
          <a:xfrm>
            <a:off x="606028" y="2515791"/>
            <a:ext cx="340876" cy="340876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662761" y="2544128"/>
            <a:ext cx="22729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98352" y="2567821"/>
            <a:ext cx="2241828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Proper Setup is Critical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1098352" y="2955965"/>
            <a:ext cx="603206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correct installation and permissions for seamless integration.</a:t>
            </a:r>
            <a:endParaRPr lang="en-US" sz="1150" dirty="0"/>
          </a:p>
        </p:txBody>
      </p:sp>
      <p:sp>
        <p:nvSpPr>
          <p:cNvPr id="11" name="Shape 9"/>
          <p:cNvSpPr/>
          <p:nvPr/>
        </p:nvSpPr>
        <p:spPr>
          <a:xfrm>
            <a:off x="606028" y="3501390"/>
            <a:ext cx="340876" cy="340876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2" name="Text 10"/>
          <p:cNvSpPr/>
          <p:nvPr/>
        </p:nvSpPr>
        <p:spPr>
          <a:xfrm>
            <a:off x="662761" y="3529727"/>
            <a:ext cx="22729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98352" y="3553420"/>
            <a:ext cx="2686169" cy="2366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Requires Attention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1098352" y="3941564"/>
            <a:ext cx="6032063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Follow best practices to avoid exposing your systems to unnecessary risks.</a:t>
            </a:r>
            <a:endParaRPr lang="en-US" sz="11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07605" y="1287780"/>
            <a:ext cx="6524387" cy="6524387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7507605" y="7982545"/>
            <a:ext cx="6524387" cy="484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With proper Docker integration, Jenkins becomes an even more powerful tool for modern software delivery, enabling teams to build, test, and deploy with confidence.</a:t>
            </a:r>
            <a:endParaRPr lang="en-US" sz="11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358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1049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324820"/>
            <a:ext cx="4215289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469719"/>
            <a:ext cx="336875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Docker with Jenkins?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898940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the benefits of containerization in CI/CD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207437" y="301049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3324820"/>
            <a:ext cx="4215408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3469719"/>
            <a:ext cx="35737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&amp; Configuration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207437" y="3898940"/>
            <a:ext cx="42154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Setting up Docker on Jenkins server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21203" y="301049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3324820"/>
            <a:ext cx="4215289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9621203" y="3469719"/>
            <a:ext cx="254912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Pipeline Integration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21203" y="3898940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Configuring Docker in Jenkins pipelines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488120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93790" y="5195530"/>
            <a:ext cx="6422112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340429"/>
            <a:ext cx="287714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Deployment Strategies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93790" y="5769650"/>
            <a:ext cx="642211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running in Docker vs building Docker images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7414260" y="4881205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414260" y="5195530"/>
            <a:ext cx="6422231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9"/>
          <p:cNvSpPr/>
          <p:nvPr/>
        </p:nvSpPr>
        <p:spPr>
          <a:xfrm>
            <a:off x="7414260" y="5340429"/>
            <a:ext cx="30344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Considerations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7414260" y="5769650"/>
            <a:ext cx="642223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Best practices for secure Docker integration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7304008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Use Docker with Jenkins?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47455"/>
            <a:ext cx="6339007" cy="8976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Docker containers provide consistent environments across development, testing, and production, eliminating the "it works on my machine" problem. When integrated with Jenkins, they offer: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48070" y="2613303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Environment consistency across all stages of CI/CD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48070" y="2977872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Isolated build environments for each job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48070" y="3342442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Simplified dependency management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48070" y="3707011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Improved resource utilization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48070" y="4071580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Faster build and deployment processes</a:t>
            </a:r>
            <a:endParaRPr lang="en-US" sz="14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9138"/>
            <a:ext cx="898850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Installing Docker on Jenkins Server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033707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2430423"/>
            <a:ext cx="346257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Update Package Repository</a:t>
            </a:r>
            <a:endParaRPr lang="en-US" sz="1950" dirty="0"/>
          </a:p>
        </p:txBody>
      </p:sp>
      <p:sp>
        <p:nvSpPr>
          <p:cNvPr id="5" name="Shape 3"/>
          <p:cNvSpPr/>
          <p:nvPr/>
        </p:nvSpPr>
        <p:spPr>
          <a:xfrm>
            <a:off x="992148" y="2963823"/>
            <a:ext cx="6025515" cy="1250275"/>
          </a:xfrm>
          <a:prstGeom prst="roundRect">
            <a:avLst>
              <a:gd name="adj" fmla="val 14287"/>
            </a:avLst>
          </a:prstGeom>
          <a:solidFill>
            <a:srgbClr val="EDF2ED"/>
          </a:solidFill>
          <a:ln/>
        </p:spPr>
      </p:sp>
      <p:sp>
        <p:nvSpPr>
          <p:cNvPr id="6" name="Shape 4"/>
          <p:cNvSpPr/>
          <p:nvPr/>
        </p:nvSpPr>
        <p:spPr>
          <a:xfrm>
            <a:off x="982266" y="2963823"/>
            <a:ext cx="6045279" cy="1250275"/>
          </a:xfrm>
          <a:prstGeom prst="roundRect">
            <a:avLst>
              <a:gd name="adj" fmla="val 2381"/>
            </a:avLst>
          </a:prstGeom>
          <a:solidFill>
            <a:srgbClr val="EDF2ED"/>
          </a:solidFill>
          <a:ln/>
        </p:spPr>
      </p:sp>
      <p:sp>
        <p:nvSpPr>
          <p:cNvPr id="7" name="Text 5"/>
          <p:cNvSpPr/>
          <p:nvPr/>
        </p:nvSpPr>
        <p:spPr>
          <a:xfrm>
            <a:off x="1180624" y="3112651"/>
            <a:ext cx="564856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apt-get updatesudo apt-get install apt-transport-https ca-certificates curl software-properties-common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14379" y="1736050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9" name="Text 7"/>
          <p:cNvSpPr/>
          <p:nvPr/>
        </p:nvSpPr>
        <p:spPr>
          <a:xfrm>
            <a:off x="7612737" y="2132767"/>
            <a:ext cx="383428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Add Docker's Official GPG Key</a:t>
            </a:r>
            <a:endParaRPr lang="en-US" sz="1950" dirty="0"/>
          </a:p>
        </p:txBody>
      </p:sp>
      <p:sp>
        <p:nvSpPr>
          <p:cNvPr id="10" name="Shape 8"/>
          <p:cNvSpPr/>
          <p:nvPr/>
        </p:nvSpPr>
        <p:spPr>
          <a:xfrm>
            <a:off x="7612737" y="2666167"/>
            <a:ext cx="6025515" cy="932736"/>
          </a:xfrm>
          <a:prstGeom prst="roundRect">
            <a:avLst>
              <a:gd name="adj" fmla="val 19151"/>
            </a:avLst>
          </a:prstGeom>
          <a:solidFill>
            <a:srgbClr val="EDF2ED"/>
          </a:solidFill>
          <a:ln/>
        </p:spPr>
      </p:sp>
      <p:sp>
        <p:nvSpPr>
          <p:cNvPr id="11" name="Shape 9"/>
          <p:cNvSpPr/>
          <p:nvPr/>
        </p:nvSpPr>
        <p:spPr>
          <a:xfrm>
            <a:off x="7602855" y="2666167"/>
            <a:ext cx="6045279" cy="932736"/>
          </a:xfrm>
          <a:prstGeom prst="roundRect">
            <a:avLst>
              <a:gd name="adj" fmla="val 3192"/>
            </a:avLst>
          </a:prstGeom>
          <a:solidFill>
            <a:srgbClr val="EDF2ED"/>
          </a:solidFill>
          <a:ln/>
        </p:spPr>
      </p:sp>
      <p:sp>
        <p:nvSpPr>
          <p:cNvPr id="12" name="Text 10"/>
          <p:cNvSpPr/>
          <p:nvPr/>
        </p:nvSpPr>
        <p:spPr>
          <a:xfrm>
            <a:off x="7801213" y="2814995"/>
            <a:ext cx="564856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curl -fsSL https://download.docker.com/linux/ubuntu/gpg | sudo apt-key add -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793790" y="4908471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14" name="Text 12"/>
          <p:cNvSpPr/>
          <p:nvPr/>
        </p:nvSpPr>
        <p:spPr>
          <a:xfrm>
            <a:off x="992148" y="5305187"/>
            <a:ext cx="272569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 Docker Engine</a:t>
            </a:r>
            <a:endParaRPr lang="en-US" sz="1950" dirty="0"/>
          </a:p>
        </p:txBody>
      </p:sp>
      <p:sp>
        <p:nvSpPr>
          <p:cNvPr id="15" name="Shape 13"/>
          <p:cNvSpPr/>
          <p:nvPr/>
        </p:nvSpPr>
        <p:spPr>
          <a:xfrm>
            <a:off x="992148" y="5838587"/>
            <a:ext cx="6025515" cy="932736"/>
          </a:xfrm>
          <a:prstGeom prst="roundRect">
            <a:avLst>
              <a:gd name="adj" fmla="val 19151"/>
            </a:avLst>
          </a:prstGeom>
          <a:solidFill>
            <a:srgbClr val="EDF2ED"/>
          </a:solidFill>
          <a:ln/>
        </p:spPr>
      </p:sp>
      <p:sp>
        <p:nvSpPr>
          <p:cNvPr id="16" name="Shape 14"/>
          <p:cNvSpPr/>
          <p:nvPr/>
        </p:nvSpPr>
        <p:spPr>
          <a:xfrm>
            <a:off x="982266" y="5838587"/>
            <a:ext cx="6045279" cy="932736"/>
          </a:xfrm>
          <a:prstGeom prst="roundRect">
            <a:avLst>
              <a:gd name="adj" fmla="val 3192"/>
            </a:avLst>
          </a:prstGeom>
          <a:solidFill>
            <a:srgbClr val="EDF2ED"/>
          </a:solidFill>
          <a:ln/>
        </p:spPr>
      </p:sp>
      <p:sp>
        <p:nvSpPr>
          <p:cNvPr id="17" name="Text 15"/>
          <p:cNvSpPr/>
          <p:nvPr/>
        </p:nvSpPr>
        <p:spPr>
          <a:xfrm>
            <a:off x="1180624" y="5987415"/>
            <a:ext cx="564856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apt-get updatesudo apt-get install docker-ce docker-ce-cli containerd.io</a:t>
            </a:r>
            <a:endParaRPr lang="en-US" sz="1550" dirty="0"/>
          </a:p>
        </p:txBody>
      </p:sp>
      <p:sp>
        <p:nvSpPr>
          <p:cNvPr id="18" name="Shape 16"/>
          <p:cNvSpPr/>
          <p:nvPr/>
        </p:nvSpPr>
        <p:spPr>
          <a:xfrm>
            <a:off x="7414379" y="4610814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19" name="Text 17"/>
          <p:cNvSpPr/>
          <p:nvPr/>
        </p:nvSpPr>
        <p:spPr>
          <a:xfrm>
            <a:off x="7612737" y="5007531"/>
            <a:ext cx="43158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Add Jenkins User to Docker Group</a:t>
            </a:r>
            <a:endParaRPr lang="en-US" sz="1950" dirty="0"/>
          </a:p>
        </p:txBody>
      </p:sp>
      <p:sp>
        <p:nvSpPr>
          <p:cNvPr id="20" name="Shape 18"/>
          <p:cNvSpPr/>
          <p:nvPr/>
        </p:nvSpPr>
        <p:spPr>
          <a:xfrm>
            <a:off x="7612737" y="5540931"/>
            <a:ext cx="6025515" cy="932736"/>
          </a:xfrm>
          <a:prstGeom prst="roundRect">
            <a:avLst>
              <a:gd name="adj" fmla="val 19151"/>
            </a:avLst>
          </a:prstGeom>
          <a:solidFill>
            <a:srgbClr val="EDF2ED"/>
          </a:solidFill>
          <a:ln/>
        </p:spPr>
      </p:sp>
      <p:sp>
        <p:nvSpPr>
          <p:cNvPr id="21" name="Shape 19"/>
          <p:cNvSpPr/>
          <p:nvPr/>
        </p:nvSpPr>
        <p:spPr>
          <a:xfrm>
            <a:off x="7602855" y="5540931"/>
            <a:ext cx="6045279" cy="932736"/>
          </a:xfrm>
          <a:prstGeom prst="roundRect">
            <a:avLst>
              <a:gd name="adj" fmla="val 3192"/>
            </a:avLst>
          </a:prstGeom>
          <a:solidFill>
            <a:srgbClr val="EDF2ED"/>
          </a:solidFill>
          <a:ln/>
        </p:spPr>
      </p:sp>
      <p:sp>
        <p:nvSpPr>
          <p:cNvPr id="22" name="Text 20"/>
          <p:cNvSpPr/>
          <p:nvPr/>
        </p:nvSpPr>
        <p:spPr>
          <a:xfrm>
            <a:off x="7801213" y="5689759"/>
            <a:ext cx="564856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usermod -aG docker jenkinssudo systemctl restart jenkins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793790" y="7192923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steps ensure Docker is properly installed and the Jenkins user has appropriate permissions to interact with Docker.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2918"/>
            <a:ext cx="73730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Verifying Docker Installation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3924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After installation, verify Docker is working correctly with Jenkins: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03537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Log in to Jenkins server as the Jenkins user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22333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--version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confirm Docker is installed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824526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Test Docker functionality with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hello-world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226719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that Jenkins can execute Docker commands without sudo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93790" y="5085040"/>
            <a:ext cx="6279356" cy="1478280"/>
          </a:xfrm>
          <a:prstGeom prst="roundRect">
            <a:avLst>
              <a:gd name="adj" fmla="val 12083"/>
            </a:avLst>
          </a:prstGeom>
          <a:solidFill>
            <a:srgbClr val="FCF2B5"/>
          </a:solidFill>
          <a:ln/>
        </p:spPr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2148" y="5372695"/>
            <a:ext cx="248007" cy="19835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438513" y="5332928"/>
            <a:ext cx="5436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If the Jenkins user cannot run Docker commands, you may need to restart the Jenkins service or the entire server for group changes to take effect.</a:t>
            </a:r>
            <a:endParaRPr lang="en-US" sz="15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874" y="2583894"/>
            <a:ext cx="3572470" cy="198465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4654"/>
            <a:ext cx="1095982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Configuring Docker Inside Jenkins Pipeline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01156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pipelines can leverage Docker in several ways: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3552349"/>
            <a:ext cx="4215289" cy="2141815"/>
          </a:xfrm>
          <a:prstGeom prst="roundRect">
            <a:avLst>
              <a:gd name="adj" fmla="val 834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15008" y="3773567"/>
            <a:ext cx="290048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Pipeline Plugin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15008" y="4202787"/>
            <a:ext cx="3772853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the "Docker Pipeline" plugin from Jenkins Plugin Manager to access Docker commands directly in your Jenkinsfile.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5207437" y="3552349"/>
            <a:ext cx="4215408" cy="2141815"/>
          </a:xfrm>
          <a:prstGeom prst="roundRect">
            <a:avLst>
              <a:gd name="adj" fmla="val 834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28655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Agent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5428655" y="4202787"/>
            <a:ext cx="3772972" cy="983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pipeline steps inside a Docker container using the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agent { docker { image 'node:14' } }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syntax.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9621203" y="3552349"/>
            <a:ext cx="4215289" cy="2141815"/>
          </a:xfrm>
          <a:prstGeom prst="roundRect">
            <a:avLst>
              <a:gd name="adj" fmla="val 8340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42421" y="377356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Docker Commands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9842421" y="4202787"/>
            <a:ext cx="3772853" cy="983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Execute Docker CLI commands directly in shell steps: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sh 'docker build -t myapp:${BUILD_NUMBER} .'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93790" y="591740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approaches can be combined to create powerful, flexible CI/CD pipelines that leverage containerization throughout the process.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33707"/>
            <a:ext cx="783419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Deployment Strategies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149798"/>
            <a:ext cx="462093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running inside Docker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72022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itself runs as a container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0718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Easy to upgrade and maintain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49413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Consistent Jenkins environment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88108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 backup and restore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6803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Requires Docker socket mounting for building images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3149798"/>
            <a:ext cx="480941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438951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building Docker images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64874" y="372022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Traditional Jenkins installation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4107180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controls Docker daemon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4494133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Builds and manages containers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4881086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More direct access to host resources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5268039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Requires Docker installation on Jenkins server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5878235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Both approaches have their merits - the choice depends on your specific infrastructure needs and security requirements.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1829"/>
            <a:ext cx="700373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Pipeline Example: Overview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169563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typical Jenkins pipeline for Docker integration follows these key stages: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371034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Clone Repository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Pull the latest code from your Git repository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409729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Docker Image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Create a container image based on your Dockerfile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484251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 to Registry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Upload the built image to DockerHub or another container registry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342573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workflow enables consistent, repeatable deployments across environments.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61499"/>
            <a:ext cx="5576411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Pipeline Example: Jenkinsfile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793790" y="1324332"/>
            <a:ext cx="13042821" cy="5938123"/>
          </a:xfrm>
          <a:prstGeom prst="roundRect">
            <a:avLst>
              <a:gd name="adj" fmla="val 2256"/>
            </a:avLst>
          </a:prstGeom>
          <a:solidFill>
            <a:srgbClr val="EDF2ED"/>
          </a:solidFill>
          <a:ln/>
        </p:spPr>
      </p:sp>
      <p:sp>
        <p:nvSpPr>
          <p:cNvPr id="4" name="Shape 2"/>
          <p:cNvSpPr/>
          <p:nvPr/>
        </p:nvSpPr>
        <p:spPr>
          <a:xfrm>
            <a:off x="786408" y="1324332"/>
            <a:ext cx="13057584" cy="5938123"/>
          </a:xfrm>
          <a:prstGeom prst="roundRect">
            <a:avLst>
              <a:gd name="adj" fmla="val 376"/>
            </a:avLst>
          </a:prstGeom>
          <a:solidFill>
            <a:srgbClr val="EDF2ED"/>
          </a:solidFill>
          <a:ln/>
        </p:spPr>
      </p:sp>
      <p:sp>
        <p:nvSpPr>
          <p:cNvPr id="5" name="Text 3"/>
          <p:cNvSpPr/>
          <p:nvPr/>
        </p:nvSpPr>
        <p:spPr>
          <a:xfrm>
            <a:off x="935236" y="1435894"/>
            <a:ext cx="12759928" cy="5715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pipeline {    agent any        stages {        stage('Clone') {            steps {                git 'https://github.com/username/repo.git'            }        }        stage('Build') {            steps {                sh 'docker build -t username/myapp:${BUILD_NUMBER} .'            }        }        stage('Push') {            steps {                withCredentials([string(credentialsId: 'docker-hub-password', variable: 'DOCKERHUB_PASSWORD')]) {                    sh 'docker login -u username -p ${DOCKERHUB_PASSWORD}'                    sh 'docker push username/myapp:${BUILD_NUMBER}'                }            }        }    }}</a:t>
            </a:r>
            <a:endParaRPr lang="en-US" sz="1150" dirty="0"/>
          </a:p>
        </p:txBody>
      </p:sp>
      <p:sp>
        <p:nvSpPr>
          <p:cNvPr id="6" name="Text 4"/>
          <p:cNvSpPr/>
          <p:nvPr/>
        </p:nvSpPr>
        <p:spPr>
          <a:xfrm>
            <a:off x="793790" y="7429857"/>
            <a:ext cx="13042821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Jenkinsfile defines a complete pipeline that clones code, builds a Docker image, and pushes it to DockerHub.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2025-09-01T18:04:58Z</dcterms:created>
  <dcterms:modified xsi:type="dcterms:W3CDTF">2025-09-01T18:04:58Z</dcterms:modified>
</cp:coreProperties>
</file>